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662738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8" autoAdjust="0"/>
    <p:restoredTop sz="81189" autoAdjust="0"/>
  </p:normalViewPr>
  <p:slideViewPr>
    <p:cSldViewPr>
      <p:cViewPr>
        <p:scale>
          <a:sx n="90" d="100"/>
          <a:sy n="90" d="100"/>
        </p:scale>
        <p:origin x="-2340" y="-4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B9721F0-BDA2-43CC-A9A1-8484D9987C29}" type="datetimeFigureOut">
              <a:rPr lang="de-DE"/>
              <a:pPr>
                <a:defRPr/>
              </a:pPr>
              <a:t>19.03.2014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28164"/>
            <a:ext cx="28876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3488" y="9428164"/>
            <a:ext cx="28876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C06B696-FE65-4341-A5A6-947D9187951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8971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AC231B3-2F15-4803-863C-5511AE1779BC}" type="datetimeFigureOut">
              <a:rPr lang="de-DE"/>
              <a:pPr>
                <a:defRPr/>
              </a:pPr>
              <a:t>19.03.2014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0" y="4714876"/>
            <a:ext cx="532923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164"/>
            <a:ext cx="28876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3488" y="9428164"/>
            <a:ext cx="28876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B7CC6A1-65AD-4342-8C9C-1E96819F129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46953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dirty="0" smtClean="0"/>
          </a:p>
        </p:txBody>
      </p:sp>
      <p:sp>
        <p:nvSpPr>
          <p:cNvPr id="3379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491900-41E9-48FF-A3A8-B77154C0C5CA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winkliges Dreiec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uppieren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ihand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Gerade Verbindung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11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89E3809-4CC3-44E9-8E51-B32B46321736}" type="datetime1">
              <a:rPr lang="de-DE"/>
              <a:pPr>
                <a:defRPr/>
              </a:pPr>
              <a:t>19.03.2014</a:t>
            </a:fld>
            <a:endParaRPr lang="de-DE"/>
          </a:p>
        </p:txBody>
      </p:sp>
      <p:sp>
        <p:nvSpPr>
          <p:cNvPr id="12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de-DE"/>
              <a:t>Service und Kompetenz im Bezirk Melk  Andreas Haubenberger www.gvumelk.at </a:t>
            </a:r>
          </a:p>
        </p:txBody>
      </p:sp>
      <p:sp>
        <p:nvSpPr>
          <p:cNvPr id="13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0953854-2BC5-4895-B20B-72956B996D5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FA37B-895A-4167-9C18-98A5ECCB7023}" type="datetime1">
              <a:rPr lang="de-DE"/>
              <a:pPr>
                <a:defRPr/>
              </a:pPr>
              <a:t>19.03.2014</a:t>
            </a:fld>
            <a:endParaRPr lang="de-DE"/>
          </a:p>
        </p:txBody>
      </p:sp>
      <p:sp>
        <p:nvSpPr>
          <p:cNvPr id="5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Service und Kompetenz im Bezirk Melk  Andreas Haubenberger www.gvumelk.at </a:t>
            </a:r>
          </a:p>
        </p:txBody>
      </p:sp>
      <p:sp>
        <p:nvSpPr>
          <p:cNvPr id="6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BFDA8-8072-47C7-8A2F-C3D4C14E652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31A2E-03E0-43EE-B09E-B80A00958AE9}" type="datetime1">
              <a:rPr lang="de-DE"/>
              <a:pPr>
                <a:defRPr/>
              </a:pPr>
              <a:t>19.03.2014</a:t>
            </a:fld>
            <a:endParaRPr lang="de-DE"/>
          </a:p>
        </p:txBody>
      </p:sp>
      <p:sp>
        <p:nvSpPr>
          <p:cNvPr id="5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Service und Kompetenz im Bezirk Melk  Andreas Haubenberger www.gvumelk.at </a:t>
            </a:r>
          </a:p>
        </p:txBody>
      </p:sp>
      <p:sp>
        <p:nvSpPr>
          <p:cNvPr id="6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6FA46-4C7D-4D88-8428-CE7B57F2D65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4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11E2F-06B3-4E2F-8FA1-8F64CD5E3F7F}" type="datetime1">
              <a:rPr lang="de-DE"/>
              <a:pPr>
                <a:defRPr/>
              </a:pPr>
              <a:t>19.03.2014</a:t>
            </a:fld>
            <a:endParaRPr lang="de-DE"/>
          </a:p>
        </p:txBody>
      </p:sp>
      <p:sp>
        <p:nvSpPr>
          <p:cNvPr id="5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Service und Kompetenz im Bezirk Melk  Andreas Haubenberger www.gvumelk.at </a:t>
            </a:r>
          </a:p>
        </p:txBody>
      </p:sp>
      <p:sp>
        <p:nvSpPr>
          <p:cNvPr id="6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999AC-8058-4A6D-ACA2-228770ACDD3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ingekerbter Richtungspfeil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Eingekerbter Richtungspfeil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88719A-5778-46C6-BC57-0F00381CF091}" type="datetime1">
              <a:rPr lang="de-DE"/>
              <a:pPr>
                <a:defRPr/>
              </a:pPr>
              <a:t>19.03.2014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de-DE"/>
              <a:t>Service und Kompetenz im Bezirk Melk  Andreas Haubenberger www.gvumelk.at 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31F930C-C722-4196-BBCE-7CFA55D089D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FA454C-C36C-409D-B1CB-7BC928FA2873}" type="datetime1">
              <a:rPr lang="de-DE"/>
              <a:pPr>
                <a:defRPr/>
              </a:pPr>
              <a:t>19.03.2014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de-DE"/>
              <a:t>Service und Kompetenz im Bezirk Melk  Andreas Haubenberger www.gvumelk.at 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47D06C-4A63-4AEC-A877-AA70F49C224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BF33408-AE8A-494A-8336-614EDED1F41B}" type="datetime1">
              <a:rPr lang="de-DE"/>
              <a:pPr>
                <a:defRPr/>
              </a:pPr>
              <a:t>19.03.2014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de-DE"/>
              <a:t>Service und Kompetenz im Bezirk Melk  Andreas Haubenberger www.gvumelk.at 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0516EC-C27C-4C02-BDC5-BE77AF8B871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6352A8-056A-4C35-9578-71323A868A65}" type="datetime1">
              <a:rPr lang="de-DE"/>
              <a:pPr>
                <a:defRPr/>
              </a:pPr>
              <a:t>19.03.2014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de-DE"/>
              <a:t>Service und Kompetenz im Bezirk Melk  Andreas Haubenberger www.gvumelk.at 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FEF752-1BF0-4B27-9738-45F44895F29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A9147-305A-4220-82EB-946322E69937}" type="datetime1">
              <a:rPr lang="de-DE"/>
              <a:pPr>
                <a:defRPr/>
              </a:pPr>
              <a:t>19.03.2014</a:t>
            </a:fld>
            <a:endParaRPr lang="de-DE"/>
          </a:p>
        </p:txBody>
      </p:sp>
      <p:sp>
        <p:nvSpPr>
          <p:cNvPr id="3" name="Fußzeilenplatzhalt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Service und Kompetenz im Bezirk Melk  Andreas Haubenberger www.gvumelk.at </a:t>
            </a:r>
          </a:p>
        </p:txBody>
      </p:sp>
      <p:sp>
        <p:nvSpPr>
          <p:cNvPr id="4" name="Foliennummernplatzhalt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F2182-47B8-4AE6-A1DA-6C747A85234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FFD480-3F55-4665-A94F-D7899F419A11}" type="datetime1">
              <a:rPr lang="de-DE"/>
              <a:pPr>
                <a:defRPr/>
              </a:pPr>
              <a:t>19.03.2014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de-DE"/>
              <a:t>Service und Kompetenz im Bezirk Melk  Andreas Haubenberger www.gvumelk.at 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17E5FA-8CAF-458D-BC15-D3DB28EF5BF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ihand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htwinkliges Dreiec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Gerade Verbindung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ingekerbter Richtungspfeil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Eingekerbter Richtungspfeil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1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2E538AE-EC9F-45C0-A0F9-830325E41F44}" type="datetime1">
              <a:rPr lang="de-DE"/>
              <a:pPr>
                <a:defRPr/>
              </a:pPr>
              <a:t>19.03.2014</a:t>
            </a:fld>
            <a:endParaRPr lang="de-DE"/>
          </a:p>
        </p:txBody>
      </p:sp>
      <p:sp>
        <p:nvSpPr>
          <p:cNvPr id="12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de-DE"/>
              <a:t>Service und Kompetenz im Bezirk Melk  Andreas Haubenberger www.gvumelk.at </a:t>
            </a:r>
          </a:p>
        </p:txBody>
      </p:sp>
      <p:sp>
        <p:nvSpPr>
          <p:cNvPr id="13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05D5C87-51D6-418B-82EC-11BB0BA15A5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033" name="Textplatzhalt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smtClean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488DBB4-70E9-4377-8C0E-E56696F7749A}" type="datetime1">
              <a:rPr lang="de-DE"/>
              <a:pPr>
                <a:defRPr/>
              </a:pPr>
              <a:t>19.03.2014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de-DE"/>
              <a:t>Service und Kompetenz im Bezirk Melk  Andreas Haubenberger www.gvumelk.at </a:t>
            </a:r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C6DFA6C-13D0-4100-89F1-2DEA6385C46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3" r:id="rId2"/>
    <p:sldLayoutId id="2147483768" r:id="rId3"/>
    <p:sldLayoutId id="2147483769" r:id="rId4"/>
    <p:sldLayoutId id="2147483770" r:id="rId5"/>
    <p:sldLayoutId id="2147483771" r:id="rId6"/>
    <p:sldLayoutId id="2147483764" r:id="rId7"/>
    <p:sldLayoutId id="2147483772" r:id="rId8"/>
    <p:sldLayoutId id="2147483773" r:id="rId9"/>
    <p:sldLayoutId id="2147483765" r:id="rId10"/>
    <p:sldLayoutId id="2147483766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520" y="0"/>
            <a:ext cx="8892479" cy="1628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de-DE" sz="4900" dirty="0" smtClean="0">
                <a:solidFill>
                  <a:schemeClr val="bg2">
                    <a:lumMod val="25000"/>
                  </a:schemeClr>
                </a:solidFill>
              </a:rPr>
              <a:t>WILLKOMMEN</a:t>
            </a:r>
            <a:r>
              <a:rPr lang="de-DE" sz="49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de-DE" sz="49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de-DE" sz="2700" b="0" dirty="0" smtClean="0">
                <a:solidFill>
                  <a:schemeClr val="bg2">
                    <a:lumMod val="25000"/>
                  </a:schemeClr>
                </a:solidFill>
              </a:rPr>
              <a:t>zur GIS Infoveranstaltung</a:t>
            </a:r>
            <a:endParaRPr lang="de-DE" sz="3600" dirty="0"/>
          </a:p>
        </p:txBody>
      </p:sp>
      <p:pic>
        <p:nvPicPr>
          <p:cNvPr id="9220" name="Grafik 3" descr="gvu_transparent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365104"/>
            <a:ext cx="2311914" cy="1992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 bwMode="auto">
          <a:xfrm>
            <a:off x="2236800" y="6408738"/>
            <a:ext cx="6478604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200" b="1" dirty="0">
                <a:solidFill>
                  <a:schemeClr val="bg1"/>
                </a:solidFill>
              </a:rPr>
              <a:t>Service und Kompetenz im Bezirk Melk </a:t>
            </a:r>
            <a:r>
              <a:rPr lang="de-DE" sz="1200" b="1" dirty="0" smtClean="0">
                <a:solidFill>
                  <a:schemeClr val="bg1"/>
                </a:solidFill>
              </a:rPr>
              <a:t>| </a:t>
            </a:r>
            <a:r>
              <a:rPr lang="de-DE" sz="1200" b="1" dirty="0">
                <a:solidFill>
                  <a:schemeClr val="bg1"/>
                </a:solidFill>
              </a:rPr>
              <a:t>www.gvumelk.at </a:t>
            </a:r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>
          <a:xfrm>
            <a:off x="2411760" y="1844824"/>
            <a:ext cx="6732240" cy="3372681"/>
          </a:xfrm>
          <a:solidFill>
            <a:schemeClr val="bg1">
              <a:alpha val="90000"/>
            </a:schemeClr>
          </a:solidFill>
        </p:spPr>
        <p:txBody>
          <a:bodyPr/>
          <a:lstStyle/>
          <a:p>
            <a:pPr algn="l"/>
            <a:r>
              <a:rPr lang="de-DE" sz="1400" b="1" i="1" dirty="0" smtClean="0"/>
              <a:t>08:30 </a:t>
            </a:r>
            <a:r>
              <a:rPr lang="de-DE" sz="1400" b="1" i="1" dirty="0"/>
              <a:t>- Eintreffen</a:t>
            </a:r>
            <a:endParaRPr lang="de-AT" sz="1400" dirty="0"/>
          </a:p>
          <a:p>
            <a:pPr algn="l"/>
            <a:r>
              <a:rPr lang="de-DE" sz="1400" b="1" dirty="0"/>
              <a:t>09:00 - Neuerungen im </a:t>
            </a:r>
            <a:r>
              <a:rPr lang="de-DE" sz="1400" b="1" dirty="0" err="1"/>
              <a:t>WebOffice</a:t>
            </a:r>
            <a:r>
              <a:rPr lang="de-DE" sz="1400" b="1" dirty="0"/>
              <a:t> (DI. Klaus Rabl, </a:t>
            </a:r>
            <a:r>
              <a:rPr lang="de-DE" sz="1400" b="1" dirty="0" err="1"/>
              <a:t>Gemdat</a:t>
            </a:r>
            <a:r>
              <a:rPr lang="de-DE" sz="1400" b="1" dirty="0"/>
              <a:t>)</a:t>
            </a:r>
            <a:endParaRPr lang="de-AT" sz="1400" dirty="0"/>
          </a:p>
          <a:p>
            <a:pPr algn="l"/>
            <a:r>
              <a:rPr lang="de-DE" sz="1400" b="1" dirty="0"/>
              <a:t>09:30 - Leitungskataster (DI. Martin </a:t>
            </a:r>
            <a:r>
              <a:rPr lang="de-DE" sz="1400" b="1" dirty="0" err="1"/>
              <a:t>Leonhardsberger</a:t>
            </a:r>
            <a:r>
              <a:rPr lang="de-DE" sz="1400" b="1" dirty="0"/>
              <a:t>)</a:t>
            </a:r>
            <a:endParaRPr lang="de-AT" sz="1400" dirty="0"/>
          </a:p>
          <a:p>
            <a:pPr algn="l"/>
            <a:r>
              <a:rPr lang="de-DE" sz="1400" b="1" dirty="0"/>
              <a:t>10:00 - Baumkontrolle Bezirk Melk (DI. Stefan Pichler, AG Baum)</a:t>
            </a:r>
            <a:endParaRPr lang="de-AT" sz="1400" dirty="0"/>
          </a:p>
          <a:p>
            <a:pPr algn="l"/>
            <a:r>
              <a:rPr lang="de-DE" sz="1400" b="1" i="1" dirty="0"/>
              <a:t>10:30 - Pause</a:t>
            </a:r>
            <a:endParaRPr lang="de-AT" sz="1400" dirty="0"/>
          </a:p>
          <a:p>
            <a:pPr algn="l"/>
            <a:r>
              <a:rPr lang="de-DE" sz="1400" b="1" dirty="0"/>
              <a:t>11:00 – </a:t>
            </a:r>
            <a:r>
              <a:rPr lang="de-DE" sz="1400" b="1" dirty="0" err="1"/>
              <a:t>ProOffice</a:t>
            </a:r>
            <a:r>
              <a:rPr lang="de-DE" sz="1400" b="1" dirty="0"/>
              <a:t> Infrastrukturmanagement Baum- und </a:t>
            </a:r>
            <a:r>
              <a:rPr lang="de-DE" sz="1400" b="1" dirty="0" smtClean="0"/>
              <a:t>Beleuchtungskataster              </a:t>
            </a:r>
            <a:r>
              <a:rPr lang="de-DE" sz="1400" b="1" dirty="0"/>
              <a:t/>
            </a:r>
            <a:br>
              <a:rPr lang="de-DE" sz="1400" b="1" dirty="0"/>
            </a:br>
            <a:r>
              <a:rPr lang="de-DE" sz="1400" b="1" dirty="0"/>
              <a:t>             </a:t>
            </a:r>
            <a:r>
              <a:rPr lang="de-DE" sz="1400" b="1" dirty="0" smtClean="0"/>
              <a:t>(</a:t>
            </a:r>
            <a:r>
              <a:rPr lang="de-AT" sz="1400" b="1" dirty="0"/>
              <a:t>Monika </a:t>
            </a:r>
            <a:r>
              <a:rPr lang="de-AT" sz="1400" b="1" dirty="0" err="1"/>
              <a:t>Dermutz</a:t>
            </a:r>
            <a:r>
              <a:rPr lang="de-AT" sz="1400" b="1" dirty="0"/>
              <a:t>, </a:t>
            </a:r>
            <a:r>
              <a:rPr lang="de-AT" sz="1400" b="1" dirty="0" err="1"/>
              <a:t>MSc</a:t>
            </a:r>
            <a:r>
              <a:rPr lang="de-AT" sz="1400" b="1" dirty="0"/>
              <a:t> </a:t>
            </a:r>
            <a:r>
              <a:rPr lang="de-AT" sz="1400" b="1" dirty="0" err="1"/>
              <a:t>BSc</a:t>
            </a:r>
            <a:r>
              <a:rPr lang="de-DE" sz="1400" b="1" dirty="0" smtClean="0"/>
              <a:t>)</a:t>
            </a:r>
            <a:endParaRPr lang="de-AT" sz="1400" dirty="0"/>
          </a:p>
          <a:p>
            <a:pPr algn="l"/>
            <a:r>
              <a:rPr lang="de-DE" sz="1400" b="1" dirty="0"/>
              <a:t>11:30 - 3D Visualisierungen (DI. Herfrid Schedlmayer, Schedlmayer Raumplanung)</a:t>
            </a:r>
            <a:endParaRPr lang="de-AT" sz="1400" dirty="0"/>
          </a:p>
          <a:p>
            <a:pPr algn="l"/>
            <a:r>
              <a:rPr lang="de-DE" sz="1400" b="1" dirty="0"/>
              <a:t>12:00 - </a:t>
            </a:r>
            <a:r>
              <a:rPr lang="de-DE" sz="1400" b="1" dirty="0" err="1"/>
              <a:t>Ortsplan</a:t>
            </a:r>
            <a:r>
              <a:rPr lang="de-DE" sz="1400" b="1" dirty="0"/>
              <a:t> </a:t>
            </a:r>
            <a:r>
              <a:rPr lang="de-DE" sz="1400" b="1" dirty="0" err="1"/>
              <a:t>MapFINDER</a:t>
            </a:r>
            <a:r>
              <a:rPr lang="de-DE" sz="1400" b="1" dirty="0"/>
              <a:t> (Mag. Ewald </a:t>
            </a:r>
            <a:r>
              <a:rPr lang="de-DE" sz="1400" b="1" dirty="0" err="1"/>
              <a:t>Bussek</a:t>
            </a:r>
            <a:r>
              <a:rPr lang="de-DE" sz="1400" b="1" dirty="0"/>
              <a:t>, </a:t>
            </a:r>
            <a:r>
              <a:rPr lang="de-DE" sz="1400" b="1" dirty="0" err="1"/>
              <a:t>GisDat</a:t>
            </a:r>
            <a:r>
              <a:rPr lang="de-DE" sz="1400" b="1" dirty="0"/>
              <a:t>) </a:t>
            </a:r>
            <a:endParaRPr lang="de-AT" sz="1400" dirty="0"/>
          </a:p>
          <a:p>
            <a:pPr algn="l"/>
            <a:r>
              <a:rPr lang="de-DE" sz="1400" b="1" dirty="0"/>
              <a:t>12:30 – Projekt GIP.NÖ (Mag. Roman </a:t>
            </a:r>
            <a:r>
              <a:rPr lang="de-DE" sz="1400" b="1" dirty="0" err="1"/>
              <a:t>Dangl</a:t>
            </a:r>
            <a:r>
              <a:rPr lang="de-DE" sz="1400" b="1" dirty="0"/>
              <a:t>, Land NÖ)</a:t>
            </a:r>
            <a:endParaRPr lang="de-AT" sz="1400" dirty="0"/>
          </a:p>
          <a:p>
            <a:pPr algn="l"/>
            <a:r>
              <a:rPr lang="de-DE" sz="1400" b="1" i="1" dirty="0"/>
              <a:t>13:00 – Ausklang der Veranstaltung bei einem Imbiss</a:t>
            </a:r>
            <a:endParaRPr lang="de-DE" sz="1400" dirty="0" smtClean="0"/>
          </a:p>
          <a:p>
            <a:pPr algn="l"/>
            <a:endParaRPr lang="de-DE" sz="1100" dirty="0"/>
          </a:p>
          <a:p>
            <a:pPr algn="l"/>
            <a:endParaRPr lang="de-DE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Iapetus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Iapetus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2.xml><?xml version="1.0" encoding="utf-8"?>
<a:themeOverride xmlns:a="http://schemas.openxmlformats.org/drawingml/2006/main">
  <a:clrScheme name="Iapetus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3.xml><?xml version="1.0" encoding="utf-8"?>
<a:themeOverride xmlns:a="http://schemas.openxmlformats.org/drawingml/2006/main">
  <a:clrScheme name="Iapetus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4.xml><?xml version="1.0" encoding="utf-8"?>
<a:themeOverride xmlns:a="http://schemas.openxmlformats.org/drawingml/2006/main">
  <a:clrScheme name="Iapetus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</Words>
  <Application>Microsoft Office PowerPoint</Application>
  <PresentationFormat>Bildschirmpräsentation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Deimos</vt:lpstr>
      <vt:lpstr>WILLKOMMEN zur GIS Infoveranstaltung</vt:lpstr>
    </vt:vector>
  </TitlesOfParts>
  <Company>TU Wien - Studentenversion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hauand</dc:creator>
  <cp:lastModifiedBy>hauand</cp:lastModifiedBy>
  <cp:revision>468</cp:revision>
  <dcterms:created xsi:type="dcterms:W3CDTF">2008-06-25T08:05:23Z</dcterms:created>
  <dcterms:modified xsi:type="dcterms:W3CDTF">2014-03-19T15:55:35Z</dcterms:modified>
</cp:coreProperties>
</file>